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12BD78-55CC-44F2-981D-7139E64A4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608CB-A7B1-48FF-8C87-21147A4DA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8356B5-DAB0-43D6-AF51-344D3D97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4F58F5-430A-4E8A-895E-C4C5F725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60CF8-238D-42F1-82E1-007ECA20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64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A2ECB-CA89-4DD3-A264-63654E48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4DF25-0636-4C21-9D52-067BB714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A422EE-E302-4927-ACEE-3278A3C8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EEDC0C-DE99-493D-A6CF-41F8F319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490D4-8140-4D80-8867-FE0F1947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69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9ACD07-479A-4BC5-B102-BED4986B8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FCA264-3A37-4AEA-80ED-573F4A2E5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2CFC91-EE54-4E27-8711-E38CAE9E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D4C411-1E1C-4E92-941A-B574F061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6723CB-7E31-4BE7-B608-3E46FF1B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6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4139-C110-476E-B8DA-07FD8C3D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0E8221-DA89-4CDE-9B76-F8D142542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2554F-5133-4B75-8579-30504B4C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3AC22B-33A6-4FE5-9BF1-1EE5886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A4A28D-1508-4E14-BD6E-FA4DA3CB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71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BAD73-09F2-49C6-B8A4-60AE736D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E20556-F9C7-43C7-BD65-BD390A983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F3701A-9B8C-4035-AE79-75B00C7A3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391BA8-04C4-4FD0-BEA3-80D9610A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686435-B88C-4812-BE29-490A40BB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2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1DDCB-1910-4F46-BFCD-F4C2A132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80AAEE-BDA0-4281-92FB-4D19D96CF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787768-7D00-44BE-9DE5-A5BBB52BB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3A6519-6FA9-402A-B2D5-A0CE1EAB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F19FF7-030E-4F5E-9087-5616C742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08D2CF-83E0-441E-B4C1-34EC428A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3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68AF3-0F6F-497B-A054-3F3954A4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C0D74F-D77C-4468-8019-B089E18F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31DF52-60F8-4A5D-AABB-B834F90B0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36195F-32D4-4F55-8406-43F38C099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D343C7-78CA-4F54-B47C-C54A9D6B0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B16152-8194-44B7-BABF-A38DC7C0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CAD24C-0ABE-4882-AC7F-0BA461EB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C95E95-747E-4CA0-803A-E7A7C00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53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CE102-5855-49B0-805F-60E469EC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9907FD-4937-4F3F-B5F0-14EB3155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66CBCF-7151-4CEF-8173-2938DAE1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CE8780-2A15-425B-9E60-BA66640A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53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B24180-6DE0-42E0-81CE-12F32774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2B3917-558D-4F97-A520-0A2EAD71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4373E-5932-4E6E-8FAB-39B42800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63B75-A4AA-4B64-9765-0E176F45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72F58-43E6-4C58-AFA5-BD173BE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19BE23-DE5A-41F7-847D-469478F4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46E53E-4198-4B9E-9E86-B133427A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0B3187-F595-40BB-AA2B-7C3C13B2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5FC15A-88B3-4469-A0CB-496DC87A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70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2CAFA-A40E-4103-BD7E-A680A671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D753E0-76EA-4E2B-A68B-1DC991F85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7C67DB-7B32-4432-92C5-F5A1ACCD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66880A-5798-4948-AAF3-1EA8D342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F218E2-6C35-4BB0-B55B-9091F63D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D6D70C-9A99-48FF-B372-60EF37C4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44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61C9DE-D95F-48CA-945F-A6D17DE5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3E26D5-436A-46B0-B2F8-1A9F22833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46EFE6-5A05-46F5-979D-E76BBC426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80E8-47C3-4C17-AEFE-1E799B0CF449}" type="datetimeFigureOut">
              <a:rPr lang="zh-TW" altLang="en-US" smtClean="0"/>
              <a:t>2021/10/2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63C7B8-77C1-4409-AF11-4232F651B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F837F-2EFA-48FC-BD8B-E988D42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DA32-C1E5-4F68-9F77-8A4F960824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92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1001_153247">
            <a:hlinkClick r:id="" action="ppaction://media"/>
            <a:extLst>
              <a:ext uri="{FF2B5EF4-FFF2-40B4-BE49-F238E27FC236}">
                <a16:creationId xmlns:a16="http://schemas.microsoft.com/office/drawing/2014/main" id="{04D7DADE-1983-4004-81DC-D7CAC86B2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078" t="15419" r="19953" b="15393"/>
          <a:stretch/>
        </p:blipFill>
        <p:spPr>
          <a:xfrm>
            <a:off x="296333" y="389466"/>
            <a:ext cx="9016557" cy="5950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F9B69D-0F3C-4AC9-B873-17DA3E3499FE}"/>
              </a:ext>
            </a:extLst>
          </p:cNvPr>
          <p:cNvSpPr txBox="1"/>
          <p:nvPr/>
        </p:nvSpPr>
        <p:spPr>
          <a:xfrm>
            <a:off x="9497378" y="294660"/>
            <a:ext cx="264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Flea Bag Vs Mutt</a:t>
            </a:r>
            <a:endParaRPr lang="zh-TW" altLang="en-US" sz="2400" b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A14703-AEDB-4BAD-A7F5-0B6D3CEDB6A8}"/>
              </a:ext>
            </a:extLst>
          </p:cNvPr>
          <p:cNvSpPr txBox="1"/>
          <p:nvPr/>
        </p:nvSpPr>
        <p:spPr>
          <a:xfrm>
            <a:off x="9497378" y="903623"/>
            <a:ext cx="2554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/>
              <a:t>Game Mechanics</a:t>
            </a:r>
          </a:p>
          <a:p>
            <a:r>
              <a:rPr lang="en-US" altLang="zh-TW" sz="1600" dirty="0"/>
              <a:t>1.</a:t>
            </a:r>
            <a:r>
              <a:rPr lang="zh-TW" altLang="en-US" sz="1600" dirty="0"/>
              <a:t>  </a:t>
            </a:r>
            <a:r>
              <a:rPr lang="en-US" altLang="zh-TW" sz="1600" dirty="0"/>
              <a:t>Different Levels</a:t>
            </a:r>
          </a:p>
          <a:p>
            <a:r>
              <a:rPr lang="en-US" altLang="zh-TW" sz="1600" dirty="0"/>
              <a:t>2.</a:t>
            </a:r>
            <a:r>
              <a:rPr lang="zh-TW" altLang="en-US" sz="1600" dirty="0"/>
              <a:t>  </a:t>
            </a:r>
            <a:r>
              <a:rPr lang="en-US" altLang="zh-TW" sz="1600" dirty="0"/>
              <a:t>Turns</a:t>
            </a:r>
          </a:p>
          <a:p>
            <a:r>
              <a:rPr lang="en-US" altLang="zh-TW" sz="1600" dirty="0"/>
              <a:t>3.</a:t>
            </a:r>
            <a:r>
              <a:rPr lang="zh-TW" altLang="en-US" sz="1600" dirty="0"/>
              <a:t>  </a:t>
            </a:r>
            <a:r>
              <a:rPr lang="en-US" altLang="zh-TW" sz="1600" dirty="0"/>
              <a:t>Randomizers</a:t>
            </a:r>
          </a:p>
          <a:p>
            <a:r>
              <a:rPr lang="en-US" altLang="zh-TW" sz="1600" dirty="0"/>
              <a:t>4.</a:t>
            </a:r>
            <a:r>
              <a:rPr lang="zh-TW" altLang="en-US" sz="1600" dirty="0"/>
              <a:t>  </a:t>
            </a:r>
            <a:r>
              <a:rPr lang="en-US" altLang="zh-TW" sz="1600" dirty="0"/>
              <a:t>Risk Rewards</a:t>
            </a:r>
          </a:p>
          <a:p>
            <a:r>
              <a:rPr lang="en-US" altLang="zh-TW" sz="1600" dirty="0"/>
              <a:t>5.</a:t>
            </a:r>
            <a:r>
              <a:rPr lang="zh-TW" altLang="en-US" sz="1600" dirty="0"/>
              <a:t>  </a:t>
            </a:r>
            <a:r>
              <a:rPr lang="en-US" altLang="zh-TW" sz="1600" dirty="0"/>
              <a:t>Score system</a:t>
            </a:r>
            <a:endParaRPr lang="zh-TW" altLang="en-US" sz="1600" dirty="0"/>
          </a:p>
        </p:txBody>
      </p:sp>
      <p:sp>
        <p:nvSpPr>
          <p:cNvPr id="6" name="文字方塊 7">
            <a:extLst>
              <a:ext uri="{FF2B5EF4-FFF2-40B4-BE49-F238E27FC236}">
                <a16:creationId xmlns:a16="http://schemas.microsoft.com/office/drawing/2014/main" id="{F622B542-0D31-4953-9C4C-F02C0942EFD3}"/>
              </a:ext>
            </a:extLst>
          </p:cNvPr>
          <p:cNvSpPr txBox="1"/>
          <p:nvPr/>
        </p:nvSpPr>
        <p:spPr>
          <a:xfrm>
            <a:off x="9497376" y="2687757"/>
            <a:ext cx="2554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/>
              <a:t>User</a:t>
            </a:r>
          </a:p>
          <a:p>
            <a:r>
              <a:rPr lang="en-US" altLang="zh-TW" sz="1600" dirty="0"/>
              <a:t>1. Choose</a:t>
            </a:r>
            <a:r>
              <a:rPr lang="zh-TW" altLang="en-US" sz="1600" dirty="0"/>
              <a:t> </a:t>
            </a:r>
            <a:r>
              <a:rPr lang="en-US" altLang="zh-TW" sz="1600" dirty="0"/>
              <a:t>Gameplay Level</a:t>
            </a:r>
          </a:p>
          <a:p>
            <a:r>
              <a:rPr lang="en-US" altLang="zh-TW" sz="1600" dirty="0"/>
              <a:t>2. Choose number of players</a:t>
            </a:r>
          </a:p>
          <a:p>
            <a:r>
              <a:rPr lang="en-US" altLang="zh-TW" sz="1600" dirty="0"/>
              <a:t>3. Powerups</a:t>
            </a:r>
          </a:p>
          <a:p>
            <a:r>
              <a:rPr lang="en-US" altLang="zh-TW" sz="1600" dirty="0"/>
              <a:t>4. Turns</a:t>
            </a:r>
          </a:p>
          <a:p>
            <a:pPr marL="342900" indent="-342900">
              <a:buAutoNum type="arabicPeriod" startAt="3"/>
            </a:pPr>
            <a:endParaRPr lang="en-US" altLang="zh-TW" sz="1600" dirty="0"/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718A2062-030D-4C0F-80CE-AD13ADDD411D}"/>
              </a:ext>
            </a:extLst>
          </p:cNvPr>
          <p:cNvSpPr txBox="1"/>
          <p:nvPr/>
        </p:nvSpPr>
        <p:spPr>
          <a:xfrm>
            <a:off x="9497375" y="4288195"/>
            <a:ext cx="2554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/>
              <a:t>Game Control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Scoring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Wind direction</a:t>
            </a:r>
          </a:p>
          <a:p>
            <a:pPr marL="342900" indent="-342900">
              <a:buAutoNum type="arabicPeriod"/>
            </a:pPr>
            <a:r>
              <a:rPr lang="en-US" altLang="zh-TW" sz="1600" dirty="0"/>
              <a:t>Sounds and Reactions based on victory</a:t>
            </a:r>
          </a:p>
          <a:p>
            <a:pPr marL="342900" indent="-342900">
              <a:buAutoNum type="arabicPeriod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95729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53</Words>
  <Application>Microsoft Office PowerPoint</Application>
  <PresentationFormat>Widescreen</PresentationFormat>
  <Paragraphs>16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松諺 李</dc:creator>
  <cp:lastModifiedBy>Insia Motiwala</cp:lastModifiedBy>
  <cp:revision>2</cp:revision>
  <dcterms:created xsi:type="dcterms:W3CDTF">2021-10-01T22:47:21Z</dcterms:created>
  <dcterms:modified xsi:type="dcterms:W3CDTF">2021-10-02T19:18:12Z</dcterms:modified>
</cp:coreProperties>
</file>